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metadata" ContentType="application/binary"/>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2"/>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5" r:id="rId26"/>
    <p:sldId id="1316" r:id="rId27"/>
    <p:sldId id="1317" r:id="rId28"/>
    <p:sldId id="1297" r:id="rId29"/>
    <p:sldId id="1288" r:id="rId30"/>
    <p:sldId id="1249" r:id="rId31"/>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9927" autoAdjust="0"/>
    <p:restoredTop sz="94660"/>
  </p:normalViewPr>
  <p:slideViewPr>
    <p:cSldViewPr snapToGrid="0">
      <p:cViewPr varScale="1">
        <p:scale>
          <a:sx n="147" d="100"/>
          <a:sy n="147" d="100"/>
        </p:scale>
        <p:origin x="-894" y="-96"/>
      </p:cViewPr>
      <p:guideLst>
        <p:guide orient="horz" pos="612"/>
        <p:guide orient="horz" pos="876"/>
        <p:guide pos="144"/>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xmlns=""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xmlns=""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xmlns=""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xmlns=""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xmlns=""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1040565" y="93228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501957"/>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302618" y="3767847"/>
            <a:ext cx="3386114" cy="65146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b="0" i="0" u="none" strike="noStrike" cap="none" dirty="0" smtClean="0">
                <a:solidFill>
                  <a:schemeClr val="tx1"/>
                </a:solidFill>
                <a:latin typeface="Arial"/>
                <a:ea typeface="Arial"/>
                <a:cs typeface="Arial"/>
                <a:sym typeface="Arial"/>
              </a:rPr>
              <a:t> </a:t>
            </a:r>
            <a:r>
              <a:rPr lang="en-US" sz="1100" dirty="0" smtClean="0">
                <a:solidFill>
                  <a:schemeClr val="tx1"/>
                </a:solidFill>
              </a:rPr>
              <a:t>BHARATHIKANNAN M</a:t>
            </a:r>
            <a:endParaRPr lang="en-US" sz="1100" b="0" i="0" u="none" strike="noStrike" cap="none" dirty="0">
              <a:solidFill>
                <a:schemeClr val="tx1"/>
              </a:solidFill>
              <a:latin typeface="Arial"/>
              <a:ea typeface="Arial"/>
              <a:cs typeface="Arial"/>
              <a:sym typeface="Arial"/>
            </a:endParaRPr>
          </a:p>
          <a:p>
            <a:pPr>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a:t>
            </a:r>
            <a:r>
              <a:rPr lang="en-US" sz="1100" b="1" dirty="0" smtClean="0"/>
              <a:t>aut2271030029</a:t>
            </a:r>
          </a:p>
          <a:p>
            <a:pPr marR="0" lvl="0" rtl="0">
              <a:lnSpc>
                <a:spcPct val="100000"/>
              </a:lnSpc>
              <a:spcBef>
                <a:spcPts val="0"/>
              </a:spcBef>
              <a:spcAft>
                <a:spcPts val="200"/>
              </a:spcAft>
              <a:buClr>
                <a:schemeClr val="bg1"/>
              </a:buClr>
            </a:pP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flipV="1">
            <a:off x="1044102" y="3722451"/>
            <a:ext cx="1776919" cy="12971"/>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065" y="3956068"/>
            <a:ext cx="2095554" cy="430887"/>
          </a:xfrm>
          <a:prstGeom prst="rect">
            <a:avLst/>
          </a:prstGeom>
          <a:noFill/>
        </p:spPr>
        <p:txBody>
          <a:bodyPr wrap="square">
            <a:spAutoFit/>
          </a:bodyPr>
          <a:lstStyle/>
          <a:p>
            <a:pPr lvl="0">
              <a:spcAft>
                <a:spcPts val="200"/>
              </a:spcAft>
              <a:buClr>
                <a:schemeClr val="bg1"/>
              </a:buClr>
            </a:pPr>
            <a:r>
              <a:rPr lang="en-US" sz="1100" dirty="0" smtClean="0">
                <a:solidFill>
                  <a:schemeClr val="tx1"/>
                </a:solidFill>
              </a:rPr>
              <a:t>angel college of engineering and technology</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xmlns=""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xmlns="">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xmlns=""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7"/>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8"/>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xmlns=""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xmlns=""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xmlns=""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xmlns=""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xmlns=""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xmlns=""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xmlns=""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xmlns=""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xmlns=""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xmlns=""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xmlns=""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xmlns=""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xmlns=""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xmlns=""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xmlns=""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xmlns=""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xmlns=""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xmlns=""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xmlns=""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xmlns=""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xmlns="" id="{270158CF-CCB4-83D9-3BEA-E50A8E3DB720}"/>
              </a:ext>
            </a:extLst>
          </p:cNvPr>
          <p:cNvPicPr>
            <a:picLocks noChangeAspect="1"/>
          </p:cNvPicPr>
          <p:nvPr/>
        </p:nvPicPr>
        <p:blipFill>
          <a:blip r:embed="rId2"/>
          <a:stretch>
            <a:fillRect/>
          </a:stretch>
        </p:blipFill>
        <p:spPr>
          <a:xfrm>
            <a:off x="1313970" y="1121869"/>
            <a:ext cx="6516060" cy="3788228"/>
          </a:xfrm>
          <a:prstGeom prst="rect">
            <a:avLst/>
          </a:prstGeom>
        </p:spPr>
      </p:pic>
    </p:spTree>
    <p:extLst>
      <p:ext uri="{BB962C8B-B14F-4D97-AF65-F5344CB8AC3E}">
        <p14:creationId xmlns:p14="http://schemas.microsoft.com/office/powerpoint/2010/main" xmlns=""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xmlns="" id="{351492C5-0119-3238-2347-C3D3332736C7}"/>
              </a:ext>
            </a:extLst>
          </p:cNvPr>
          <p:cNvPicPr>
            <a:picLocks noChangeAspect="1"/>
          </p:cNvPicPr>
          <p:nvPr/>
        </p:nvPicPr>
        <p:blipFill>
          <a:blip r:embed="rId2"/>
          <a:stretch>
            <a:fillRect/>
          </a:stretch>
        </p:blipFill>
        <p:spPr>
          <a:xfrm>
            <a:off x="1214077" y="1152605"/>
            <a:ext cx="6631321" cy="3657600"/>
          </a:xfrm>
          <a:prstGeom prst="rect">
            <a:avLst/>
          </a:prstGeom>
        </p:spPr>
      </p:pic>
    </p:spTree>
    <p:extLst>
      <p:ext uri="{BB962C8B-B14F-4D97-AF65-F5344CB8AC3E}">
        <p14:creationId xmlns:p14="http://schemas.microsoft.com/office/powerpoint/2010/main" xmlns=""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Add/Update Contact-Page</a:t>
            </a:r>
          </a:p>
        </p:txBody>
      </p:sp>
      <p:pic>
        <p:nvPicPr>
          <p:cNvPr id="3" name="Picture 2">
            <a:extLst>
              <a:ext uri="{FF2B5EF4-FFF2-40B4-BE49-F238E27FC236}">
                <a16:creationId xmlns:a16="http://schemas.microsoft.com/office/drawing/2014/main" xmlns="" id="{240B1C5A-C2FA-2FB6-346B-9BBB2F4074C8}"/>
              </a:ext>
            </a:extLst>
          </p:cNvPr>
          <p:cNvPicPr>
            <a:picLocks noChangeAspect="1"/>
          </p:cNvPicPr>
          <p:nvPr/>
        </p:nvPicPr>
        <p:blipFill>
          <a:blip r:embed="rId2"/>
          <a:stretch>
            <a:fillRect/>
          </a:stretch>
        </p:blipFill>
        <p:spPr>
          <a:xfrm>
            <a:off x="1191024" y="1114185"/>
            <a:ext cx="6623637" cy="3588444"/>
          </a:xfrm>
          <a:prstGeom prst="rect">
            <a:avLst/>
          </a:prstGeom>
        </p:spPr>
      </p:pic>
    </p:spTree>
    <p:extLst>
      <p:ext uri="{BB962C8B-B14F-4D97-AF65-F5344CB8AC3E}">
        <p14:creationId xmlns:p14="http://schemas.microsoft.com/office/powerpoint/2010/main" xmlns="" val="399319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xmlns="" id="{11161D81-1315-5AA8-4CE2-A5723EEBB269}"/>
              </a:ext>
            </a:extLst>
          </p:cNvPr>
          <p:cNvPicPr>
            <a:picLocks noChangeAspect="1"/>
          </p:cNvPicPr>
          <p:nvPr/>
        </p:nvPicPr>
        <p:blipFill>
          <a:blip r:embed="rId2"/>
          <a:stretch>
            <a:fillRect/>
          </a:stretch>
        </p:blipFill>
        <p:spPr>
          <a:xfrm>
            <a:off x="3185368" y="1091132"/>
            <a:ext cx="2772813" cy="3811281"/>
          </a:xfrm>
          <a:prstGeom prst="rect">
            <a:avLst/>
          </a:prstGeom>
        </p:spPr>
      </p:pic>
    </p:spTree>
    <p:extLst>
      <p:ext uri="{BB962C8B-B14F-4D97-AF65-F5344CB8AC3E}">
        <p14:creationId xmlns:p14="http://schemas.microsoft.com/office/powerpoint/2010/main" xmlns="" val="193344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xmlns=""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xmlns="" val="360682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xmlns=""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xmlns="" val="132312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6F7A5ACF-324E-2DA0-CFA8-FDC29765267E}"/>
              </a:ext>
            </a:extLst>
          </p:cNvPr>
          <p:cNvSpPr txBox="1"/>
          <p:nvPr/>
        </p:nvSpPr>
        <p:spPr>
          <a:xfrm>
            <a:off x="138652" y="1014550"/>
            <a:ext cx="8483173" cy="3323987"/>
          </a:xfrm>
          <a:prstGeom prst="rect">
            <a:avLst/>
          </a:prstGeom>
          <a:noFill/>
        </p:spPr>
        <p:txBody>
          <a:bodyPr wrap="square">
            <a:spAutoFit/>
          </a:bodyPr>
          <a:lstStyle/>
          <a:p>
            <a:r>
              <a:rPr lang="en-US" dirty="0"/>
              <a:t/>
            </a:r>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xmlns="" val="2018878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xmlns=""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r>
              <a:rPr lang="en-US" sz="1600" b="0" i="0" dirty="0">
                <a:solidFill>
                  <a:srgbClr val="0D0D0D"/>
                </a:solidFill>
                <a:effectLst/>
                <a:latin typeface="Söhne"/>
              </a:rPr>
              <a:t/>
            </a: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r>
              <a:rPr lang="en-US" sz="1600" b="0" i="0" dirty="0">
                <a:solidFill>
                  <a:srgbClr val="0D0D0D"/>
                </a:solidFill>
                <a:effectLst/>
                <a:latin typeface="Söhne"/>
              </a:rPr>
              <a:t/>
            </a:r>
            <a:br>
              <a:rPr lang="en-US" sz="1600" b="0" i="0" dirty="0">
                <a:solidFill>
                  <a:srgbClr val="0D0D0D"/>
                </a:solidFill>
                <a:effectLst/>
                <a:latin typeface="Söhne"/>
              </a:rPr>
            </a:br>
            <a:r>
              <a:rPr lang="en-US" sz="2000" b="0" i="0" dirty="0">
                <a:solidFill>
                  <a:srgbClr val="0D0D0D"/>
                </a:solidFill>
                <a:effectLst/>
                <a:latin typeface="Söhne"/>
              </a:rPr>
              <a:t/>
            </a:r>
            <a:br>
              <a:rPr lang="en-US" sz="2000" b="0" i="0" dirty="0">
                <a:solidFill>
                  <a:srgbClr val="0D0D0D"/>
                </a:solidFill>
                <a:effectLst/>
                <a:latin typeface="Söhne"/>
              </a:rPr>
            </a:br>
            <a:r>
              <a:rPr lang="en-IN" sz="1600" b="1" dirty="0">
                <a:solidFill>
                  <a:srgbClr val="213163"/>
                </a:solidFill>
              </a:rPr>
              <a:t/>
            </a: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xmlns=""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r>
              <a:rPr lang="en-IN" sz="1600" b="1" dirty="0">
                <a:solidFill>
                  <a:srgbClr val="213163"/>
                </a:solidFill>
                <a:latin typeface="+mj-lt"/>
              </a:rPr>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r>
              <a:rPr lang="en-US" sz="2000" b="0" i="0" dirty="0">
                <a:solidFill>
                  <a:srgbClr val="0D0D0D"/>
                </a:solidFill>
                <a:effectLst/>
                <a:latin typeface="+mj-lt"/>
              </a:rPr>
              <a:t/>
            </a:r>
            <a:br>
              <a:rPr lang="en-US" sz="2000" b="0" i="0" dirty="0">
                <a:solidFill>
                  <a:srgbClr val="0D0D0D"/>
                </a:solidFill>
                <a:effectLst/>
                <a:latin typeface="+mj-lt"/>
              </a:rPr>
            </a:br>
            <a:r>
              <a:rPr lang="en-IN" sz="1600" b="1" dirty="0">
                <a:solidFill>
                  <a:srgbClr val="213163"/>
                </a:solidFill>
                <a:latin typeface="+mj-lt"/>
              </a:rPr>
              <a:t/>
            </a: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r>
              <a:rPr lang="en-US" sz="2000" b="0" i="0" dirty="0">
                <a:solidFill>
                  <a:srgbClr val="0D0D0D"/>
                </a:solidFill>
                <a:effectLst/>
                <a:latin typeface="Söhne"/>
              </a:rPr>
              <a:t/>
            </a:r>
            <a:br>
              <a:rPr lang="en-US" sz="2000" b="0" i="0" dirty="0">
                <a:solidFill>
                  <a:srgbClr val="0D0D0D"/>
                </a:solidFill>
                <a:effectLst/>
                <a:latin typeface="Söhne"/>
              </a:rPr>
            </a:br>
            <a:r>
              <a:rPr lang="en-IN" sz="1600" b="1" dirty="0">
                <a:solidFill>
                  <a:srgbClr val="213163"/>
                </a:solidFill>
              </a:rPr>
              <a:t/>
            </a: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xmlns=""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r>
              <a:rPr lang="en-US" sz="1600" dirty="0">
                <a:latin typeface="+mj-lt"/>
              </a:rPr>
              <a:t/>
            </a:r>
            <a:br>
              <a:rPr lang="en-US" sz="1600" dirty="0">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2000" b="0" i="0" dirty="0">
                <a:solidFill>
                  <a:srgbClr val="0D0D0D"/>
                </a:solidFill>
                <a:effectLst/>
                <a:latin typeface="Söhne"/>
              </a:rPr>
              <a:t/>
            </a: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xmlns=""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r>
              <a:rPr lang="en-US" sz="1600" dirty="0">
                <a:solidFill>
                  <a:srgbClr val="0D0D0D"/>
                </a:solidFill>
                <a:latin typeface="+mj-lt"/>
              </a:rPr>
              <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xmlns=""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r>
              <a:rPr lang="en-IN" sz="1600" b="1" dirty="0">
                <a:solidFill>
                  <a:srgbClr val="213163"/>
                </a:solidFill>
              </a:rPr>
              <a:t/>
            </a: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1" i="0" dirty="0">
                <a:solidFill>
                  <a:srgbClr val="0D0D0D"/>
                </a:solidFill>
                <a:effectLst/>
                <a:latin typeface="+mj-lt"/>
              </a:rPr>
              <a:t>Technology Stack:</a:t>
            </a: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IN" sz="1600" b="1" dirty="0">
                <a:solidFill>
                  <a:srgbClr val="213163"/>
                </a:solidFill>
              </a:rPr>
              <a:t/>
            </a:r>
            <a:br>
              <a:rPr lang="en-IN" sz="1600" b="1" dirty="0">
                <a:solidFill>
                  <a:srgbClr val="213163"/>
                </a:solidFill>
              </a:rPr>
            </a:br>
            <a:r>
              <a:rPr lang="en-IN" sz="1600" b="1" dirty="0">
                <a:solidFill>
                  <a:srgbClr val="213163"/>
                </a:solidFill>
              </a:rPr>
              <a:t/>
            </a:r>
            <a:br>
              <a:rPr lang="en-IN" sz="1600" b="1" dirty="0">
                <a:solidFill>
                  <a:srgbClr val="213163"/>
                </a:solidFill>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r>
              <a:rPr lang="en-US" sz="1600" b="0" i="0" dirty="0">
                <a:solidFill>
                  <a:srgbClr val="0D0D0D"/>
                </a:solidFill>
                <a:effectLst/>
                <a:latin typeface="+mj-lt"/>
              </a:rPr>
              <a:t/>
            </a: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xmlns=""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xmlns=""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xmlns=""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244</TotalTime>
  <Words>366</Words>
  <Application>Microsoft Office PowerPoint</Application>
  <PresentationFormat>On-screen Show (16:9)</PresentationFormat>
  <Paragraphs>78</Paragraphs>
  <Slides>27</Slides>
  <Notes>17</Notes>
  <HiddenSlides>0</HiddenSlides>
  <MMClips>0</MMClips>
  <ScaleCrop>false</ScaleCrop>
  <HeadingPairs>
    <vt:vector size="6" baseType="variant">
      <vt:variant>
        <vt:lpstr>Theme</vt:lpstr>
      </vt:variant>
      <vt:variant>
        <vt:i4>1</vt:i4>
      </vt:variant>
      <vt:variant>
        <vt:lpstr>Slide Titles</vt:lpstr>
      </vt:variant>
      <vt:variant>
        <vt:i4>27</vt:i4>
      </vt:variant>
      <vt:variant>
        <vt:lpstr>Custom Shows</vt:lpstr>
      </vt:variant>
      <vt:variant>
        <vt:i4>1</vt:i4>
      </vt:variant>
    </vt:vector>
  </HeadingPairs>
  <TitlesOfParts>
    <vt:vector size="29" baseType="lpstr">
      <vt:lpstr>Simple Light</vt:lpstr>
      <vt:lpstr>Slide 1</vt:lpstr>
      <vt:lpstr>Slide 2</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Add/Update Contact-Page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BHARATHI</cp:lastModifiedBy>
  <cp:revision>11</cp:revision>
  <dcterms:modified xsi:type="dcterms:W3CDTF">2024-04-10T14:38:04Z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